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7" r:id="rId4"/>
  </p:sldMasterIdLst>
  <p:sldIdLst>
    <p:sldId id="256" r:id="rId5"/>
    <p:sldId id="257" r:id="rId6"/>
    <p:sldId id="262" r:id="rId7"/>
    <p:sldId id="258" r:id="rId8"/>
    <p:sldId id="259" r:id="rId9"/>
    <p:sldId id="260" r:id="rId10"/>
    <p:sldId id="261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D6B6255-AA1A-37C7-A28F-BA35D9A439DB}" v="20" dt="2024-01-09T16:56:50.8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C70EF05-437B-40CB-BDEF-A6B71F854100}" type="datetimeFigureOut">
              <a:rPr lang="en-GB" smtClean="0"/>
              <a:t>15/01/2024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95763BE-2371-4BD9-8877-48C6B63A776D}" type="slidenum">
              <a:rPr lang="en-GB" smtClean="0"/>
              <a:t>‹#›</a:t>
            </a:fld>
            <a:endParaRPr lang="en-GB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58837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0EF05-437B-40CB-BDEF-A6B71F854100}" type="datetimeFigureOut">
              <a:rPr lang="en-GB" smtClean="0"/>
              <a:t>15/01/2024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763BE-2371-4BD9-8877-48C6B63A77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55006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0EF05-437B-40CB-BDEF-A6B71F854100}" type="datetimeFigureOut">
              <a:rPr lang="en-GB" smtClean="0"/>
              <a:t>15/01/2024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763BE-2371-4BD9-8877-48C6B63A77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0232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0EF05-437B-40CB-BDEF-A6B71F854100}" type="datetimeFigureOut">
              <a:rPr lang="en-GB" smtClean="0"/>
              <a:t>15/01/2024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763BE-2371-4BD9-8877-48C6B63A77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33387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BC70EF05-437B-40CB-BDEF-A6B71F854100}" type="datetimeFigureOut">
              <a:rPr lang="en-GB" smtClean="0"/>
              <a:t>15/01/2024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195763BE-2371-4BD9-8877-48C6B63A776D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4215541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0EF05-437B-40CB-BDEF-A6B71F854100}" type="datetimeFigureOut">
              <a:rPr lang="en-GB" smtClean="0"/>
              <a:t>15/01/2024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763BE-2371-4BD9-8877-48C6B63A77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68571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0EF05-437B-40CB-BDEF-A6B71F854100}" type="datetimeFigureOut">
              <a:rPr lang="en-GB" smtClean="0"/>
              <a:t>15/01/2024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763BE-2371-4BD9-8877-48C6B63A77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12640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0EF05-437B-40CB-BDEF-A6B71F854100}" type="datetimeFigureOut">
              <a:rPr lang="en-GB" smtClean="0"/>
              <a:t>15/01/2024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763BE-2371-4BD9-8877-48C6B63A77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9343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0EF05-437B-40CB-BDEF-A6B71F854100}" type="datetimeFigureOut">
              <a:rPr lang="en-GB" smtClean="0"/>
              <a:t>15/01/2024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763BE-2371-4BD9-8877-48C6B63A77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4246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BC70EF05-437B-40CB-BDEF-A6B71F854100}" type="datetimeFigureOut">
              <a:rPr lang="en-GB" smtClean="0"/>
              <a:t>15/01/2024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195763BE-2371-4BD9-8877-48C6B63A776D}" type="slidenum">
              <a:rPr lang="en-GB" smtClean="0"/>
              <a:t>‹#›</a:t>
            </a:fld>
            <a:endParaRPr lang="en-GB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68658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BC70EF05-437B-40CB-BDEF-A6B71F854100}" type="datetimeFigureOut">
              <a:rPr lang="en-GB" smtClean="0"/>
              <a:t>15/01/2024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195763BE-2371-4BD9-8877-48C6B63A77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6099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C70EF05-437B-40CB-BDEF-A6B71F854100}" type="datetimeFigureOut">
              <a:rPr lang="en-GB" smtClean="0"/>
              <a:t>15/01/2024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195763BE-2371-4BD9-8877-48C6B63A776D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97922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latin typeface="Amelia BT" panose="04040804050F02020703" pitchFamily="82" charset="0"/>
              </a:rPr>
              <a:t>Why choose Design Technology?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3997ED7-F8F0-45C5-BF17-C55B845FB1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30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182"/>
    </mc:Choice>
    <mc:Fallback xmlns="">
      <p:transition spd="slow" advTm="1441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189" y="429519"/>
            <a:ext cx="10915918" cy="1325563"/>
          </a:xfrm>
        </p:spPr>
        <p:txBody>
          <a:bodyPr>
            <a:noAutofit/>
          </a:bodyPr>
          <a:lstStyle/>
          <a:p>
            <a:pPr algn="l"/>
            <a:r>
              <a:rPr lang="en-GB" sz="3200" dirty="0">
                <a:latin typeface="Berlin Sans FB" panose="020E0602020502020306" pitchFamily="34" charset="0"/>
              </a:rPr>
              <a:t>It is completely different to all other subjects.</a:t>
            </a:r>
            <a:br>
              <a:rPr lang="en-GB" sz="3200" dirty="0">
                <a:latin typeface="Berlin Sans FB" panose="020E0602020502020306" pitchFamily="34" charset="0"/>
              </a:rPr>
            </a:br>
            <a:br>
              <a:rPr lang="en-GB" sz="3200" dirty="0">
                <a:latin typeface="Berlin Sans FB" panose="020E0602020502020306" pitchFamily="34" charset="0"/>
              </a:rPr>
            </a:br>
            <a:endParaRPr lang="en-GB" sz="3200" dirty="0">
              <a:latin typeface="Berlin Sans FB" panose="020E0602020502020306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28705" y="1755082"/>
            <a:ext cx="1028743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You need to think outside the box and be creative.</a:t>
            </a:r>
          </a:p>
          <a:p>
            <a:endParaRPr lang="en-GB" sz="2800" dirty="0"/>
          </a:p>
          <a:p>
            <a:r>
              <a:rPr lang="en-GB" sz="2800" dirty="0"/>
              <a:t>Design and Technology enables you to work practically with many different tools and materials to create and new product.</a:t>
            </a:r>
          </a:p>
          <a:p>
            <a:endParaRPr lang="en-GB" sz="2800" dirty="0"/>
          </a:p>
          <a:p>
            <a:r>
              <a:rPr lang="en-GB" sz="2800" dirty="0"/>
              <a:t>You will use the machinery in the workshops, the Pc’s and you’ll draw by hand to create an impressive portfolio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D4602E4-56B1-4530-8936-1456F4EEFF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4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32"/>
    </mc:Choice>
    <mc:Fallback xmlns="">
      <p:transition spd="slow" advTm="212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39715-F8B0-49BA-92F2-364A7ADA7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674058"/>
          </a:xfrm>
        </p:spPr>
        <p:txBody>
          <a:bodyPr>
            <a:normAutofit fontScale="90000"/>
          </a:bodyPr>
          <a:lstStyle/>
          <a:p>
            <a:r>
              <a:rPr lang="en-US" dirty="0"/>
              <a:t>The course</a:t>
            </a:r>
            <a:br>
              <a:rPr lang="en-US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C58E1F-39E5-4CF6-A7B1-F76B1F547E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82092" y="1879539"/>
            <a:ext cx="4800600" cy="36195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u="sng" dirty="0"/>
              <a:t>The Exam-</a:t>
            </a:r>
          </a:p>
          <a:p>
            <a:pPr marL="0" indent="0">
              <a:buNone/>
            </a:pPr>
            <a:r>
              <a:rPr lang="en-US" dirty="0"/>
              <a:t>All of what you’ve learnt in DT so far will help in your exam.</a:t>
            </a:r>
          </a:p>
          <a:p>
            <a:pPr marL="0" indent="0">
              <a:buNone/>
            </a:pPr>
            <a:r>
              <a:rPr lang="en-US" dirty="0"/>
              <a:t>The is something for everyone in the exam- Multiple choice, Designing, Large mark questions and Evaluations. </a:t>
            </a:r>
          </a:p>
          <a:p>
            <a:pPr marL="0" indent="0">
              <a:buNone/>
            </a:pPr>
            <a:r>
              <a:rPr lang="en-US" dirty="0"/>
              <a:t>The exam is 2 hours long.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Assessed in the Exam are 3 sections-</a:t>
            </a:r>
          </a:p>
          <a:p>
            <a:pPr marL="0" indent="0">
              <a:buNone/>
            </a:pPr>
            <a:r>
              <a:rPr lang="en-US" dirty="0"/>
              <a:t>Core principles</a:t>
            </a:r>
          </a:p>
          <a:p>
            <a:pPr marL="0" indent="0">
              <a:buNone/>
            </a:pPr>
            <a:r>
              <a:rPr lang="en-US" dirty="0"/>
              <a:t>Specialist principles and </a:t>
            </a:r>
          </a:p>
          <a:p>
            <a:pPr marL="0" indent="0">
              <a:buNone/>
            </a:pPr>
            <a:r>
              <a:rPr lang="en-US" dirty="0"/>
              <a:t>Designing/making principles.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D25E34-DA02-4305-AAE4-A60FCDD052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57901" y="1864311"/>
            <a:ext cx="5642868" cy="474067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1900" u="sng" dirty="0"/>
              <a:t>The coursework-</a:t>
            </a:r>
          </a:p>
          <a:p>
            <a:pPr marL="0" indent="0">
              <a:buNone/>
            </a:pPr>
            <a:r>
              <a:rPr lang="en-GB" sz="1900" dirty="0"/>
              <a:t>The coursework is like a design portfolio.</a:t>
            </a:r>
          </a:p>
          <a:p>
            <a:pPr marL="0" indent="0">
              <a:buNone/>
            </a:pPr>
            <a:r>
              <a:rPr lang="en-GB" sz="1900" dirty="0"/>
              <a:t>In the later stages of  Y10 the “problem” will be given to the teacher.  You have to solve this problem through design ideas, research  and models. There is a lot of work that goes into this coursework and you will be working at home. </a:t>
            </a:r>
          </a:p>
          <a:p>
            <a:pPr marL="0" indent="0" algn="l" rtl="0" fontAlgn="base">
              <a:buNone/>
            </a:pPr>
            <a:r>
              <a:rPr lang="en-GB" sz="1900" b="0" i="0" u="none" strike="noStrike" dirty="0">
                <a:solidFill>
                  <a:srgbClr val="000000"/>
                </a:solidFill>
                <a:effectLst/>
              </a:rPr>
              <a:t>You will design and make a product</a:t>
            </a:r>
            <a:r>
              <a:rPr lang="en-US" sz="1900" b="0" i="0" dirty="0">
                <a:effectLst/>
              </a:rPr>
              <a:t>​</a:t>
            </a:r>
          </a:p>
          <a:p>
            <a:pPr marL="0" indent="0" algn="l" rtl="0" fontAlgn="base">
              <a:buNone/>
            </a:pPr>
            <a:r>
              <a:rPr lang="en-GB" sz="1900" b="0" i="0" u="none" strike="noStrike" dirty="0">
                <a:solidFill>
                  <a:srgbClr val="000000"/>
                </a:solidFill>
                <a:effectLst/>
              </a:rPr>
              <a:t>You will produce a </a:t>
            </a:r>
            <a:r>
              <a:rPr lang="en-GB" sz="1900" dirty="0">
                <a:solidFill>
                  <a:srgbClr val="000000"/>
                </a:solidFill>
              </a:rPr>
              <a:t>design</a:t>
            </a:r>
            <a:r>
              <a:rPr lang="en-GB" sz="1900" b="0" i="0" u="none" strike="noStrike" dirty="0">
                <a:solidFill>
                  <a:srgbClr val="000000"/>
                </a:solidFill>
                <a:effectLst/>
              </a:rPr>
              <a:t> folder of evidence/written reports/diagrams/designs etc. to accompany your final product.</a:t>
            </a:r>
            <a:r>
              <a:rPr lang="en-US" sz="1900" b="0" i="0" dirty="0">
                <a:effectLst/>
              </a:rPr>
              <a:t>​</a:t>
            </a:r>
          </a:p>
          <a:p>
            <a:pPr marL="0" indent="0" algn="l" rtl="0" fontAlgn="base">
              <a:buNone/>
            </a:pPr>
            <a:r>
              <a:rPr lang="en-GB" sz="1900" b="0" i="0" u="none" strike="noStrike" dirty="0">
                <a:solidFill>
                  <a:srgbClr val="000000"/>
                </a:solidFill>
                <a:effectLst/>
              </a:rPr>
              <a:t>The product and folder of evidence will be marked by your teacher and moderated by the exam board.</a:t>
            </a:r>
            <a:endParaRPr lang="en-US" sz="1900" b="0" i="0" dirty="0">
              <a:effectLst/>
            </a:endParaRPr>
          </a:p>
          <a:p>
            <a:pPr marL="0" indent="0">
              <a:buNone/>
            </a:pPr>
            <a:endParaRPr lang="en-GB" sz="1900" dirty="0"/>
          </a:p>
          <a:p>
            <a:pPr marL="0" indent="0">
              <a:buNone/>
            </a:pPr>
            <a:endParaRPr lang="en-GB" sz="1900" dirty="0"/>
          </a:p>
          <a:p>
            <a:pPr marL="0" indent="0">
              <a:buNone/>
            </a:pPr>
            <a:r>
              <a:rPr lang="en-GB" sz="1900" dirty="0"/>
              <a:t>Example ‘problem’- Design and make a product that encouraged the elderly to exercise outside.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C2C31D-864B-4AC0-A590-A73C18119521}"/>
              </a:ext>
            </a:extLst>
          </p:cNvPr>
          <p:cNvSpPr txBox="1"/>
          <p:nvPr/>
        </p:nvSpPr>
        <p:spPr>
          <a:xfrm>
            <a:off x="1331651" y="1071056"/>
            <a:ext cx="67559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DT is split into 2 sections. 50%Exam and 50%coursework NEA</a:t>
            </a:r>
            <a:r>
              <a:rPr lang="en-US" dirty="0"/>
              <a:t>. </a:t>
            </a:r>
            <a:endParaRPr lang="en-GB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C347E7C-471A-4312-AD4B-F15E510E3D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76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001"/>
    </mc:Choice>
    <mc:Fallback xmlns="">
      <p:transition spd="slow" advTm="126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1723" y="184826"/>
            <a:ext cx="10818252" cy="1502308"/>
          </a:xfrm>
        </p:spPr>
        <p:txBody>
          <a:bodyPr>
            <a:normAutofit fontScale="90000"/>
          </a:bodyPr>
          <a:lstStyle/>
          <a:p>
            <a:r>
              <a:rPr lang="en-GB" sz="3600" dirty="0">
                <a:latin typeface="Berlin Sans FB" panose="020E0602020502020306" pitchFamily="34" charset="0"/>
              </a:rPr>
              <a:t>Picking DT will be the perfect subject for you if your thinking of going into one of the following job roles</a:t>
            </a:r>
            <a:r>
              <a:rPr lang="en-GB" dirty="0">
                <a:latin typeface="Berlin Sans FB" panose="020E0602020502020306" pitchFamily="34" charset="0"/>
              </a:rPr>
              <a:t>.</a:t>
            </a: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7087672" y="1998097"/>
            <a:ext cx="2936383" cy="41549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Cabinet Maker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Media Specialist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Youth Worker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Cabinet Maker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Teaching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Transport Design</a:t>
            </a:r>
          </a:p>
          <a:p>
            <a:r>
              <a:rPr lang="en-GB" sz="2400" dirty="0"/>
              <a:t> </a:t>
            </a:r>
          </a:p>
          <a:p>
            <a:r>
              <a:rPr lang="en-GB" sz="3600" dirty="0"/>
              <a:t>The list goes on…</a:t>
            </a:r>
          </a:p>
          <a:p>
            <a:endParaRPr lang="en-GB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541430" y="1882187"/>
            <a:ext cx="4056845" cy="41549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Architect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Product Designer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Graphic Designer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Web Designer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Fine Artist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Model Maker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Quantity Surveyor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Theatre Set Designer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Carpenter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Interior Designer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Design For Industry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1D68BF6-9B17-4311-91D1-383D94A09D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760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465"/>
    </mc:Choice>
    <mc:Fallback xmlns="">
      <p:transition spd="slow" advTm="514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Berlin Sans FB" panose="020E0602020502020306" pitchFamily="34" charset="0"/>
              </a:rPr>
              <a:t>What skills will I learn?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92940" y="1366524"/>
            <a:ext cx="6056243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You will learn the following skills</a:t>
            </a:r>
          </a:p>
          <a:p>
            <a:endParaRPr lang="en-GB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Time Management.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Creativity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Problem-Solving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Planning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Evaluating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Team 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Communication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Self- Reflection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r>
              <a:rPr lang="en-GB" sz="2800" dirty="0"/>
              <a:t>And many more…</a:t>
            </a: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988B7E04-046F-4E59-BE3F-B9DBAF9F573C}"/>
              </a:ext>
            </a:extLst>
          </p:cNvPr>
          <p:cNvSpPr txBox="1"/>
          <p:nvPr/>
        </p:nvSpPr>
        <p:spPr>
          <a:xfrm flipH="1">
            <a:off x="7471556" y="1168022"/>
            <a:ext cx="36144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 year10 you will do a lot of theory work which will help you in your exam. You will also learn Fusion 360 which is a programme to design on the pc that then can be printed out on the 3D Printers. </a:t>
            </a:r>
            <a:endParaRPr lang="en-GB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ADD3CC-C114-4D0B-802A-A02DC19983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36" b="90331" l="2500" r="97600">
                        <a14:foregroundMark x1="26300" y1="11578" x2="26300" y2="11578"/>
                        <a14:foregroundMark x1="23500" y1="3817" x2="23500" y2="3817"/>
                        <a14:foregroundMark x1="15700" y1="10814" x2="15700" y2="10814"/>
                        <a14:foregroundMark x1="2500" y1="11832" x2="2500" y2="11832"/>
                        <a14:foregroundMark x1="6700" y1="5598" x2="6700" y2="5598"/>
                        <a14:foregroundMark x1="4300" y1="18957" x2="4300" y2="18957"/>
                        <a14:foregroundMark x1="10100" y1="15903" x2="10100" y2="15903"/>
                        <a14:foregroundMark x1="7700" y1="27099" x2="7700" y2="27099"/>
                        <a14:foregroundMark x1="3500" y1="38804" x2="3500" y2="38804"/>
                        <a14:foregroundMark x1="10500" y1="50000" x2="10500" y2="50000"/>
                        <a14:foregroundMark x1="32700" y1="60178" x2="32700" y2="60178"/>
                        <a14:foregroundMark x1="41900" y1="90458" x2="41900" y2="90458"/>
                        <a14:foregroundMark x1="47100" y1="81552" x2="47100" y2="81552"/>
                        <a14:foregroundMark x1="47300" y1="78499" x2="47300" y2="78499"/>
                        <a14:foregroundMark x1="85400" y1="79517" x2="85400" y2="79517"/>
                        <a14:foregroundMark x1="90200" y1="86132" x2="90200" y2="86132"/>
                        <a14:foregroundMark x1="92200" y1="89440" x2="92200" y2="89440"/>
                        <a14:foregroundMark x1="92000" y1="65267" x2="92000" y2="65267"/>
                        <a14:foregroundMark x1="90000" y1="64504" x2="90000" y2="64504"/>
                        <a14:foregroundMark x1="96600" y1="11578" x2="96600" y2="11578"/>
                        <a14:foregroundMark x1="63400" y1="4326" x2="63400" y2="4326"/>
                        <a14:foregroundMark x1="73600" y1="4326" x2="73600" y2="4326"/>
                        <a14:foregroundMark x1="69400" y1="2036" x2="69400" y2="2036"/>
                        <a14:foregroundMark x1="41300" y1="5344" x2="41300" y2="5344"/>
                        <a14:foregroundMark x1="44300" y1="3053" x2="44300" y2="3053"/>
                        <a14:foregroundMark x1="34300" y1="3053" x2="11300" y2="1781"/>
                        <a14:foregroundMark x1="11300" y1="1781" x2="2900" y2="10560"/>
                        <a14:foregroundMark x1="2900" y1="10560" x2="1900" y2="88422"/>
                        <a14:foregroundMark x1="1900" y1="88422" x2="10100" y2="98601"/>
                        <a14:foregroundMark x1="10100" y1="98601" x2="22600" y2="94020"/>
                        <a14:foregroundMark x1="22600" y1="94020" x2="34300" y2="94020"/>
                        <a14:foregroundMark x1="34300" y1="94020" x2="56300" y2="92494"/>
                        <a14:foregroundMark x1="56300" y1="92494" x2="94900" y2="94656"/>
                        <a14:foregroundMark x1="94900" y1="94656" x2="98200" y2="80280"/>
                        <a14:foregroundMark x1="98200" y1="80280" x2="95600" y2="66921"/>
                        <a14:foregroundMark x1="95600" y1="66921" x2="97600" y2="23282"/>
                        <a14:foregroundMark x1="97600" y1="23282" x2="91300" y2="10305"/>
                        <a14:foregroundMark x1="91300" y1="10305" x2="81400" y2="4835"/>
                        <a14:foregroundMark x1="81400" y1="4835" x2="26300" y2="38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85518" y="3364637"/>
            <a:ext cx="4444482" cy="3493363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9C26593-1D99-4E4F-BD76-FF70AAE1E9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70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130"/>
    </mc:Choice>
    <mc:Fallback xmlns="">
      <p:transition spd="slow" advTm="271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5352" y="296214"/>
            <a:ext cx="8187071" cy="1506673"/>
          </a:xfrm>
        </p:spPr>
        <p:txBody>
          <a:bodyPr>
            <a:normAutofit/>
          </a:bodyPr>
          <a:lstStyle/>
          <a:p>
            <a:r>
              <a:rPr lang="en-GB" sz="4000" dirty="0">
                <a:latin typeface="Berlin Sans FB" panose="020E0602020502020306" pitchFamily="34" charset="0"/>
              </a:rPr>
              <a:t>What will I be able to use?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77307" y="1970467"/>
            <a:ext cx="6413678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The laser Cutter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The 3D Printer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The PC’S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The lathe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The Hand Tools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The Braising Hearth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The Vacuum former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The strip heater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The Scroll Saws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r>
              <a:rPr lang="en-GB" sz="3200" dirty="0"/>
              <a:t>To name just a few…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656011-6A4A-4A40-A059-5E9E502488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600" r="20072" b="-2"/>
          <a:stretch/>
        </p:blipFill>
        <p:spPr>
          <a:xfrm>
            <a:off x="717574" y="1970467"/>
            <a:ext cx="3288726" cy="3284737"/>
          </a:xfrm>
          <a:custGeom>
            <a:avLst/>
            <a:gdLst/>
            <a:ahLst/>
            <a:cxnLst/>
            <a:rect l="l" t="t" r="r" b="b"/>
            <a:pathLst>
              <a:path w="3860171" h="3855489">
                <a:moveTo>
                  <a:pt x="1930086" y="0"/>
                </a:moveTo>
                <a:lnTo>
                  <a:pt x="1967540" y="3511"/>
                </a:lnTo>
                <a:lnTo>
                  <a:pt x="2003824" y="12875"/>
                </a:lnTo>
                <a:lnTo>
                  <a:pt x="2038938" y="26920"/>
                </a:lnTo>
                <a:lnTo>
                  <a:pt x="2075222" y="44477"/>
                </a:lnTo>
                <a:lnTo>
                  <a:pt x="2109166" y="64375"/>
                </a:lnTo>
                <a:lnTo>
                  <a:pt x="2144279" y="85443"/>
                </a:lnTo>
                <a:lnTo>
                  <a:pt x="2179393" y="104171"/>
                </a:lnTo>
                <a:lnTo>
                  <a:pt x="2214507" y="122898"/>
                </a:lnTo>
                <a:lnTo>
                  <a:pt x="2248450" y="136943"/>
                </a:lnTo>
                <a:lnTo>
                  <a:pt x="2285905" y="146307"/>
                </a:lnTo>
                <a:lnTo>
                  <a:pt x="2322189" y="150989"/>
                </a:lnTo>
                <a:lnTo>
                  <a:pt x="2360814" y="150989"/>
                </a:lnTo>
                <a:lnTo>
                  <a:pt x="2400610" y="148648"/>
                </a:lnTo>
                <a:lnTo>
                  <a:pt x="2440405" y="143966"/>
                </a:lnTo>
                <a:lnTo>
                  <a:pt x="2480201" y="138114"/>
                </a:lnTo>
                <a:lnTo>
                  <a:pt x="2519996" y="133432"/>
                </a:lnTo>
                <a:lnTo>
                  <a:pt x="2559792" y="129921"/>
                </a:lnTo>
                <a:lnTo>
                  <a:pt x="2597247" y="131091"/>
                </a:lnTo>
                <a:lnTo>
                  <a:pt x="2633531" y="135773"/>
                </a:lnTo>
                <a:lnTo>
                  <a:pt x="2668644" y="146307"/>
                </a:lnTo>
                <a:lnTo>
                  <a:pt x="2697906" y="161523"/>
                </a:lnTo>
                <a:lnTo>
                  <a:pt x="2725997" y="181421"/>
                </a:lnTo>
                <a:lnTo>
                  <a:pt x="2750577" y="204830"/>
                </a:lnTo>
                <a:lnTo>
                  <a:pt x="2775156" y="231750"/>
                </a:lnTo>
                <a:lnTo>
                  <a:pt x="2797395" y="259841"/>
                </a:lnTo>
                <a:lnTo>
                  <a:pt x="2819634" y="289103"/>
                </a:lnTo>
                <a:lnTo>
                  <a:pt x="2841872" y="318364"/>
                </a:lnTo>
                <a:lnTo>
                  <a:pt x="2864111" y="346455"/>
                </a:lnTo>
                <a:lnTo>
                  <a:pt x="2887520" y="373376"/>
                </a:lnTo>
                <a:lnTo>
                  <a:pt x="2914441" y="396785"/>
                </a:lnTo>
                <a:lnTo>
                  <a:pt x="2940191" y="417853"/>
                </a:lnTo>
                <a:lnTo>
                  <a:pt x="2969452" y="434240"/>
                </a:lnTo>
                <a:lnTo>
                  <a:pt x="3001055" y="448285"/>
                </a:lnTo>
                <a:lnTo>
                  <a:pt x="3034998" y="459990"/>
                </a:lnTo>
                <a:lnTo>
                  <a:pt x="3070112" y="470524"/>
                </a:lnTo>
                <a:lnTo>
                  <a:pt x="3105226" y="479888"/>
                </a:lnTo>
                <a:lnTo>
                  <a:pt x="3141510" y="489251"/>
                </a:lnTo>
                <a:lnTo>
                  <a:pt x="3175453" y="499785"/>
                </a:lnTo>
                <a:lnTo>
                  <a:pt x="3209396" y="511490"/>
                </a:lnTo>
                <a:lnTo>
                  <a:pt x="3240999" y="525535"/>
                </a:lnTo>
                <a:lnTo>
                  <a:pt x="3269090" y="543092"/>
                </a:lnTo>
                <a:lnTo>
                  <a:pt x="3294840" y="564161"/>
                </a:lnTo>
                <a:lnTo>
                  <a:pt x="3315908" y="589911"/>
                </a:lnTo>
                <a:lnTo>
                  <a:pt x="3333465" y="618002"/>
                </a:lnTo>
                <a:lnTo>
                  <a:pt x="3347510" y="649604"/>
                </a:lnTo>
                <a:lnTo>
                  <a:pt x="3359215" y="683547"/>
                </a:lnTo>
                <a:lnTo>
                  <a:pt x="3369749" y="717491"/>
                </a:lnTo>
                <a:lnTo>
                  <a:pt x="3379113" y="753775"/>
                </a:lnTo>
                <a:lnTo>
                  <a:pt x="3388476" y="788889"/>
                </a:lnTo>
                <a:lnTo>
                  <a:pt x="3399010" y="824002"/>
                </a:lnTo>
                <a:lnTo>
                  <a:pt x="3410715" y="857946"/>
                </a:lnTo>
                <a:lnTo>
                  <a:pt x="3424760" y="889548"/>
                </a:lnTo>
                <a:lnTo>
                  <a:pt x="3441147" y="918809"/>
                </a:lnTo>
                <a:lnTo>
                  <a:pt x="3462215" y="944560"/>
                </a:lnTo>
                <a:lnTo>
                  <a:pt x="3485624" y="971480"/>
                </a:lnTo>
                <a:lnTo>
                  <a:pt x="3512545" y="994889"/>
                </a:lnTo>
                <a:lnTo>
                  <a:pt x="3540636" y="1017128"/>
                </a:lnTo>
                <a:lnTo>
                  <a:pt x="3571068" y="1039367"/>
                </a:lnTo>
                <a:lnTo>
                  <a:pt x="3600329" y="1061605"/>
                </a:lnTo>
                <a:lnTo>
                  <a:pt x="3628420" y="1083844"/>
                </a:lnTo>
                <a:lnTo>
                  <a:pt x="3655341" y="1108424"/>
                </a:lnTo>
                <a:lnTo>
                  <a:pt x="3678750" y="1133003"/>
                </a:lnTo>
                <a:lnTo>
                  <a:pt x="3698648" y="1161094"/>
                </a:lnTo>
                <a:lnTo>
                  <a:pt x="3713864" y="1190356"/>
                </a:lnTo>
                <a:lnTo>
                  <a:pt x="3724398" y="1225469"/>
                </a:lnTo>
                <a:lnTo>
                  <a:pt x="3729080" y="1261754"/>
                </a:lnTo>
                <a:lnTo>
                  <a:pt x="3730250" y="1299208"/>
                </a:lnTo>
                <a:lnTo>
                  <a:pt x="3726739" y="1339004"/>
                </a:lnTo>
                <a:lnTo>
                  <a:pt x="3722057" y="1378799"/>
                </a:lnTo>
                <a:lnTo>
                  <a:pt x="3716205" y="1418595"/>
                </a:lnTo>
                <a:lnTo>
                  <a:pt x="3711523" y="1458391"/>
                </a:lnTo>
                <a:lnTo>
                  <a:pt x="3709182" y="1498186"/>
                </a:lnTo>
                <a:lnTo>
                  <a:pt x="3709182" y="1536811"/>
                </a:lnTo>
                <a:lnTo>
                  <a:pt x="3713864" y="1573096"/>
                </a:lnTo>
                <a:lnTo>
                  <a:pt x="3723228" y="1609380"/>
                </a:lnTo>
                <a:lnTo>
                  <a:pt x="3737273" y="1643323"/>
                </a:lnTo>
                <a:lnTo>
                  <a:pt x="3756000" y="1678437"/>
                </a:lnTo>
                <a:lnTo>
                  <a:pt x="3774728" y="1713550"/>
                </a:lnTo>
                <a:lnTo>
                  <a:pt x="3795796" y="1748664"/>
                </a:lnTo>
                <a:lnTo>
                  <a:pt x="3815694" y="1782608"/>
                </a:lnTo>
                <a:lnTo>
                  <a:pt x="3833250" y="1818892"/>
                </a:lnTo>
                <a:lnTo>
                  <a:pt x="3847296" y="1854005"/>
                </a:lnTo>
                <a:lnTo>
                  <a:pt x="3856660" y="1890290"/>
                </a:lnTo>
                <a:lnTo>
                  <a:pt x="3860171" y="1927744"/>
                </a:lnTo>
                <a:lnTo>
                  <a:pt x="3856660" y="1965199"/>
                </a:lnTo>
                <a:lnTo>
                  <a:pt x="3847296" y="2001483"/>
                </a:lnTo>
                <a:lnTo>
                  <a:pt x="3833250" y="2036597"/>
                </a:lnTo>
                <a:lnTo>
                  <a:pt x="3815694" y="2072881"/>
                </a:lnTo>
                <a:lnTo>
                  <a:pt x="3795796" y="2106824"/>
                </a:lnTo>
                <a:lnTo>
                  <a:pt x="3774728" y="2141938"/>
                </a:lnTo>
                <a:lnTo>
                  <a:pt x="3756000" y="2177052"/>
                </a:lnTo>
                <a:lnTo>
                  <a:pt x="3737273" y="2212166"/>
                </a:lnTo>
                <a:lnTo>
                  <a:pt x="3723228" y="2246109"/>
                </a:lnTo>
                <a:lnTo>
                  <a:pt x="3713864" y="2282393"/>
                </a:lnTo>
                <a:lnTo>
                  <a:pt x="3709182" y="2318677"/>
                </a:lnTo>
                <a:lnTo>
                  <a:pt x="3709182" y="2357302"/>
                </a:lnTo>
                <a:lnTo>
                  <a:pt x="3711523" y="2397098"/>
                </a:lnTo>
                <a:lnTo>
                  <a:pt x="3716205" y="2436894"/>
                </a:lnTo>
                <a:lnTo>
                  <a:pt x="3722057" y="2476689"/>
                </a:lnTo>
                <a:lnTo>
                  <a:pt x="3726739" y="2516485"/>
                </a:lnTo>
                <a:lnTo>
                  <a:pt x="3730250" y="2556280"/>
                </a:lnTo>
                <a:lnTo>
                  <a:pt x="3729080" y="2593735"/>
                </a:lnTo>
                <a:lnTo>
                  <a:pt x="3724398" y="2630019"/>
                </a:lnTo>
                <a:lnTo>
                  <a:pt x="3713864" y="2665133"/>
                </a:lnTo>
                <a:lnTo>
                  <a:pt x="3698648" y="2694394"/>
                </a:lnTo>
                <a:lnTo>
                  <a:pt x="3678750" y="2722485"/>
                </a:lnTo>
                <a:lnTo>
                  <a:pt x="3655341" y="2747065"/>
                </a:lnTo>
                <a:lnTo>
                  <a:pt x="3628420" y="2771645"/>
                </a:lnTo>
                <a:lnTo>
                  <a:pt x="3600329" y="2793883"/>
                </a:lnTo>
                <a:lnTo>
                  <a:pt x="3571068" y="2816122"/>
                </a:lnTo>
                <a:lnTo>
                  <a:pt x="3540636" y="2838361"/>
                </a:lnTo>
                <a:lnTo>
                  <a:pt x="3512545" y="2860599"/>
                </a:lnTo>
                <a:lnTo>
                  <a:pt x="3485624" y="2884009"/>
                </a:lnTo>
                <a:lnTo>
                  <a:pt x="3462215" y="2910929"/>
                </a:lnTo>
                <a:lnTo>
                  <a:pt x="3441147" y="2936679"/>
                </a:lnTo>
                <a:lnTo>
                  <a:pt x="3424760" y="2965941"/>
                </a:lnTo>
                <a:lnTo>
                  <a:pt x="3410715" y="2997543"/>
                </a:lnTo>
                <a:lnTo>
                  <a:pt x="3399010" y="3031486"/>
                </a:lnTo>
                <a:lnTo>
                  <a:pt x="3388476" y="3066600"/>
                </a:lnTo>
                <a:lnTo>
                  <a:pt x="3379113" y="3101714"/>
                </a:lnTo>
                <a:lnTo>
                  <a:pt x="3369749" y="3137998"/>
                </a:lnTo>
                <a:lnTo>
                  <a:pt x="3359215" y="3171941"/>
                </a:lnTo>
                <a:lnTo>
                  <a:pt x="3347510" y="3205885"/>
                </a:lnTo>
                <a:lnTo>
                  <a:pt x="3333465" y="3237487"/>
                </a:lnTo>
                <a:lnTo>
                  <a:pt x="3315908" y="3265578"/>
                </a:lnTo>
                <a:lnTo>
                  <a:pt x="3294840" y="3291328"/>
                </a:lnTo>
                <a:lnTo>
                  <a:pt x="3269090" y="3312396"/>
                </a:lnTo>
                <a:lnTo>
                  <a:pt x="3240999" y="3329953"/>
                </a:lnTo>
                <a:lnTo>
                  <a:pt x="3209396" y="3343999"/>
                </a:lnTo>
                <a:lnTo>
                  <a:pt x="3175453" y="3355703"/>
                </a:lnTo>
                <a:lnTo>
                  <a:pt x="3141510" y="3366237"/>
                </a:lnTo>
                <a:lnTo>
                  <a:pt x="3105226" y="3375601"/>
                </a:lnTo>
                <a:lnTo>
                  <a:pt x="3070112" y="3384965"/>
                </a:lnTo>
                <a:lnTo>
                  <a:pt x="3034998" y="3395499"/>
                </a:lnTo>
                <a:lnTo>
                  <a:pt x="3001055" y="3407203"/>
                </a:lnTo>
                <a:lnTo>
                  <a:pt x="2969452" y="3421249"/>
                </a:lnTo>
                <a:lnTo>
                  <a:pt x="2940191" y="3437635"/>
                </a:lnTo>
                <a:lnTo>
                  <a:pt x="2914441" y="3458704"/>
                </a:lnTo>
                <a:lnTo>
                  <a:pt x="2887520" y="3482113"/>
                </a:lnTo>
                <a:lnTo>
                  <a:pt x="2864111" y="3509033"/>
                </a:lnTo>
                <a:lnTo>
                  <a:pt x="2841872" y="3537124"/>
                </a:lnTo>
                <a:lnTo>
                  <a:pt x="2819634" y="3566386"/>
                </a:lnTo>
                <a:lnTo>
                  <a:pt x="2797395" y="3595647"/>
                </a:lnTo>
                <a:lnTo>
                  <a:pt x="2775156" y="3623738"/>
                </a:lnTo>
                <a:lnTo>
                  <a:pt x="2750577" y="3650659"/>
                </a:lnTo>
                <a:lnTo>
                  <a:pt x="2725997" y="3674068"/>
                </a:lnTo>
                <a:lnTo>
                  <a:pt x="2697906" y="3693966"/>
                </a:lnTo>
                <a:lnTo>
                  <a:pt x="2668644" y="3709182"/>
                </a:lnTo>
                <a:lnTo>
                  <a:pt x="2633531" y="3719716"/>
                </a:lnTo>
                <a:lnTo>
                  <a:pt x="2597247" y="3724398"/>
                </a:lnTo>
                <a:lnTo>
                  <a:pt x="2559792" y="3725568"/>
                </a:lnTo>
                <a:lnTo>
                  <a:pt x="2519996" y="3722057"/>
                </a:lnTo>
                <a:lnTo>
                  <a:pt x="2480201" y="3717375"/>
                </a:lnTo>
                <a:lnTo>
                  <a:pt x="2440405" y="3711523"/>
                </a:lnTo>
                <a:lnTo>
                  <a:pt x="2400610" y="3706841"/>
                </a:lnTo>
                <a:lnTo>
                  <a:pt x="2360814" y="3704500"/>
                </a:lnTo>
                <a:lnTo>
                  <a:pt x="2322189" y="3704500"/>
                </a:lnTo>
                <a:lnTo>
                  <a:pt x="2285905" y="3709182"/>
                </a:lnTo>
                <a:lnTo>
                  <a:pt x="2248450" y="3718545"/>
                </a:lnTo>
                <a:lnTo>
                  <a:pt x="2214507" y="3732591"/>
                </a:lnTo>
                <a:lnTo>
                  <a:pt x="2179393" y="3751318"/>
                </a:lnTo>
                <a:lnTo>
                  <a:pt x="2144279" y="3770045"/>
                </a:lnTo>
                <a:lnTo>
                  <a:pt x="2109166" y="3791114"/>
                </a:lnTo>
                <a:lnTo>
                  <a:pt x="2075222" y="3811011"/>
                </a:lnTo>
                <a:lnTo>
                  <a:pt x="2038938" y="3828568"/>
                </a:lnTo>
                <a:lnTo>
                  <a:pt x="2003824" y="3842614"/>
                </a:lnTo>
                <a:lnTo>
                  <a:pt x="1967540" y="3851978"/>
                </a:lnTo>
                <a:lnTo>
                  <a:pt x="1930086" y="3855489"/>
                </a:lnTo>
                <a:lnTo>
                  <a:pt x="1892631" y="3851978"/>
                </a:lnTo>
                <a:lnTo>
                  <a:pt x="1856347" y="3842614"/>
                </a:lnTo>
                <a:lnTo>
                  <a:pt x="1821233" y="3828568"/>
                </a:lnTo>
                <a:lnTo>
                  <a:pt x="1784949" y="3811011"/>
                </a:lnTo>
                <a:lnTo>
                  <a:pt x="1751005" y="3791114"/>
                </a:lnTo>
                <a:lnTo>
                  <a:pt x="1715892" y="3770045"/>
                </a:lnTo>
                <a:lnTo>
                  <a:pt x="1680778" y="3751318"/>
                </a:lnTo>
                <a:lnTo>
                  <a:pt x="1645664" y="3732591"/>
                </a:lnTo>
                <a:lnTo>
                  <a:pt x="1610550" y="3718545"/>
                </a:lnTo>
                <a:lnTo>
                  <a:pt x="1574266" y="3709182"/>
                </a:lnTo>
                <a:lnTo>
                  <a:pt x="1537982" y="3704500"/>
                </a:lnTo>
                <a:lnTo>
                  <a:pt x="1499357" y="3704500"/>
                </a:lnTo>
                <a:lnTo>
                  <a:pt x="1459561" y="3706841"/>
                </a:lnTo>
                <a:lnTo>
                  <a:pt x="1419766" y="3711523"/>
                </a:lnTo>
                <a:lnTo>
                  <a:pt x="1379970" y="3717375"/>
                </a:lnTo>
                <a:lnTo>
                  <a:pt x="1340175" y="3722057"/>
                </a:lnTo>
                <a:lnTo>
                  <a:pt x="1300379" y="3725568"/>
                </a:lnTo>
                <a:lnTo>
                  <a:pt x="1262924" y="3724398"/>
                </a:lnTo>
                <a:lnTo>
                  <a:pt x="1226640" y="3719716"/>
                </a:lnTo>
                <a:lnTo>
                  <a:pt x="1191526" y="3709182"/>
                </a:lnTo>
                <a:lnTo>
                  <a:pt x="1162265" y="3693966"/>
                </a:lnTo>
                <a:lnTo>
                  <a:pt x="1134174" y="3674068"/>
                </a:lnTo>
                <a:lnTo>
                  <a:pt x="1109594" y="3650659"/>
                </a:lnTo>
                <a:lnTo>
                  <a:pt x="1085015" y="3623738"/>
                </a:lnTo>
                <a:lnTo>
                  <a:pt x="1062776" y="3595647"/>
                </a:lnTo>
                <a:lnTo>
                  <a:pt x="1040537" y="3566386"/>
                </a:lnTo>
                <a:lnTo>
                  <a:pt x="1018299" y="3537124"/>
                </a:lnTo>
                <a:lnTo>
                  <a:pt x="996060" y="3509033"/>
                </a:lnTo>
                <a:lnTo>
                  <a:pt x="972651" y="3482113"/>
                </a:lnTo>
                <a:lnTo>
                  <a:pt x="945730" y="3458704"/>
                </a:lnTo>
                <a:lnTo>
                  <a:pt x="919980" y="3437635"/>
                </a:lnTo>
                <a:lnTo>
                  <a:pt x="890719" y="3421249"/>
                </a:lnTo>
                <a:lnTo>
                  <a:pt x="859116" y="3407203"/>
                </a:lnTo>
                <a:lnTo>
                  <a:pt x="825173" y="3395499"/>
                </a:lnTo>
                <a:lnTo>
                  <a:pt x="790059" y="3384965"/>
                </a:lnTo>
                <a:lnTo>
                  <a:pt x="754946" y="3375601"/>
                </a:lnTo>
                <a:lnTo>
                  <a:pt x="718662" y="3366237"/>
                </a:lnTo>
                <a:lnTo>
                  <a:pt x="684718" y="3355703"/>
                </a:lnTo>
                <a:lnTo>
                  <a:pt x="650775" y="3343999"/>
                </a:lnTo>
                <a:lnTo>
                  <a:pt x="619173" y="3329953"/>
                </a:lnTo>
                <a:lnTo>
                  <a:pt x="591082" y="3312396"/>
                </a:lnTo>
                <a:lnTo>
                  <a:pt x="565332" y="3291328"/>
                </a:lnTo>
                <a:lnTo>
                  <a:pt x="544263" y="3265578"/>
                </a:lnTo>
                <a:lnTo>
                  <a:pt x="526706" y="3237487"/>
                </a:lnTo>
                <a:lnTo>
                  <a:pt x="512661" y="3205885"/>
                </a:lnTo>
                <a:lnTo>
                  <a:pt x="500956" y="3171941"/>
                </a:lnTo>
                <a:lnTo>
                  <a:pt x="490422" y="3137998"/>
                </a:lnTo>
                <a:lnTo>
                  <a:pt x="481059" y="3101714"/>
                </a:lnTo>
                <a:lnTo>
                  <a:pt x="471695" y="3066600"/>
                </a:lnTo>
                <a:lnTo>
                  <a:pt x="461161" y="3031486"/>
                </a:lnTo>
                <a:lnTo>
                  <a:pt x="449456" y="2997543"/>
                </a:lnTo>
                <a:lnTo>
                  <a:pt x="435411" y="2965941"/>
                </a:lnTo>
                <a:lnTo>
                  <a:pt x="419024" y="2936679"/>
                </a:lnTo>
                <a:lnTo>
                  <a:pt x="397956" y="2910929"/>
                </a:lnTo>
                <a:lnTo>
                  <a:pt x="374547" y="2884009"/>
                </a:lnTo>
                <a:lnTo>
                  <a:pt x="347626" y="2860599"/>
                </a:lnTo>
                <a:lnTo>
                  <a:pt x="318365" y="2838361"/>
                </a:lnTo>
                <a:lnTo>
                  <a:pt x="289103" y="2816122"/>
                </a:lnTo>
                <a:lnTo>
                  <a:pt x="259842" y="2793883"/>
                </a:lnTo>
                <a:lnTo>
                  <a:pt x="231751" y="2771645"/>
                </a:lnTo>
                <a:lnTo>
                  <a:pt x="204830" y="2747065"/>
                </a:lnTo>
                <a:lnTo>
                  <a:pt x="181421" y="2722485"/>
                </a:lnTo>
                <a:lnTo>
                  <a:pt x="161523" y="2694394"/>
                </a:lnTo>
                <a:lnTo>
                  <a:pt x="146308" y="2665133"/>
                </a:lnTo>
                <a:lnTo>
                  <a:pt x="135773" y="2630019"/>
                </a:lnTo>
                <a:lnTo>
                  <a:pt x="131092" y="2593735"/>
                </a:lnTo>
                <a:lnTo>
                  <a:pt x="129921" y="2556280"/>
                </a:lnTo>
                <a:lnTo>
                  <a:pt x="133432" y="2516485"/>
                </a:lnTo>
                <a:lnTo>
                  <a:pt x="138114" y="2476689"/>
                </a:lnTo>
                <a:lnTo>
                  <a:pt x="143967" y="2436894"/>
                </a:lnTo>
                <a:lnTo>
                  <a:pt x="148648" y="2397098"/>
                </a:lnTo>
                <a:lnTo>
                  <a:pt x="150989" y="2357302"/>
                </a:lnTo>
                <a:lnTo>
                  <a:pt x="150989" y="2318677"/>
                </a:lnTo>
                <a:lnTo>
                  <a:pt x="146308" y="2282393"/>
                </a:lnTo>
                <a:lnTo>
                  <a:pt x="136944" y="2246109"/>
                </a:lnTo>
                <a:lnTo>
                  <a:pt x="122898" y="2212166"/>
                </a:lnTo>
                <a:lnTo>
                  <a:pt x="105341" y="2177052"/>
                </a:lnTo>
                <a:lnTo>
                  <a:pt x="85444" y="2141938"/>
                </a:lnTo>
                <a:lnTo>
                  <a:pt x="64375" y="2106824"/>
                </a:lnTo>
                <a:lnTo>
                  <a:pt x="44478" y="2072881"/>
                </a:lnTo>
                <a:lnTo>
                  <a:pt x="26921" y="2036597"/>
                </a:lnTo>
                <a:lnTo>
                  <a:pt x="12875" y="2001483"/>
                </a:lnTo>
                <a:lnTo>
                  <a:pt x="3512" y="1965199"/>
                </a:lnTo>
                <a:lnTo>
                  <a:pt x="0" y="1927744"/>
                </a:lnTo>
                <a:lnTo>
                  <a:pt x="3512" y="1890290"/>
                </a:lnTo>
                <a:lnTo>
                  <a:pt x="12875" y="1854005"/>
                </a:lnTo>
                <a:lnTo>
                  <a:pt x="26921" y="1818892"/>
                </a:lnTo>
                <a:lnTo>
                  <a:pt x="44478" y="1782608"/>
                </a:lnTo>
                <a:lnTo>
                  <a:pt x="64375" y="1748664"/>
                </a:lnTo>
                <a:lnTo>
                  <a:pt x="85444" y="1713550"/>
                </a:lnTo>
                <a:lnTo>
                  <a:pt x="105341" y="1678437"/>
                </a:lnTo>
                <a:lnTo>
                  <a:pt x="122898" y="1643323"/>
                </a:lnTo>
                <a:lnTo>
                  <a:pt x="136944" y="1609380"/>
                </a:lnTo>
                <a:lnTo>
                  <a:pt x="146308" y="1573096"/>
                </a:lnTo>
                <a:lnTo>
                  <a:pt x="150989" y="1536811"/>
                </a:lnTo>
                <a:lnTo>
                  <a:pt x="150989" y="1498186"/>
                </a:lnTo>
                <a:lnTo>
                  <a:pt x="148648" y="1458391"/>
                </a:lnTo>
                <a:lnTo>
                  <a:pt x="143967" y="1418595"/>
                </a:lnTo>
                <a:lnTo>
                  <a:pt x="138114" y="1378799"/>
                </a:lnTo>
                <a:lnTo>
                  <a:pt x="133432" y="1339004"/>
                </a:lnTo>
                <a:lnTo>
                  <a:pt x="129921" y="1299208"/>
                </a:lnTo>
                <a:lnTo>
                  <a:pt x="131092" y="1261754"/>
                </a:lnTo>
                <a:lnTo>
                  <a:pt x="135773" y="1225469"/>
                </a:lnTo>
                <a:lnTo>
                  <a:pt x="146308" y="1190356"/>
                </a:lnTo>
                <a:lnTo>
                  <a:pt x="161523" y="1161094"/>
                </a:lnTo>
                <a:lnTo>
                  <a:pt x="181421" y="1133003"/>
                </a:lnTo>
                <a:lnTo>
                  <a:pt x="204830" y="1108424"/>
                </a:lnTo>
                <a:lnTo>
                  <a:pt x="231751" y="1083844"/>
                </a:lnTo>
                <a:lnTo>
                  <a:pt x="259842" y="1061605"/>
                </a:lnTo>
                <a:lnTo>
                  <a:pt x="289103" y="1039367"/>
                </a:lnTo>
                <a:lnTo>
                  <a:pt x="318365" y="1017128"/>
                </a:lnTo>
                <a:lnTo>
                  <a:pt x="347626" y="994889"/>
                </a:lnTo>
                <a:lnTo>
                  <a:pt x="374547" y="971480"/>
                </a:lnTo>
                <a:lnTo>
                  <a:pt x="397956" y="944560"/>
                </a:lnTo>
                <a:lnTo>
                  <a:pt x="419024" y="918809"/>
                </a:lnTo>
                <a:lnTo>
                  <a:pt x="435411" y="889548"/>
                </a:lnTo>
                <a:lnTo>
                  <a:pt x="449456" y="857946"/>
                </a:lnTo>
                <a:lnTo>
                  <a:pt x="461161" y="824002"/>
                </a:lnTo>
                <a:lnTo>
                  <a:pt x="471695" y="788889"/>
                </a:lnTo>
                <a:lnTo>
                  <a:pt x="481059" y="753775"/>
                </a:lnTo>
                <a:lnTo>
                  <a:pt x="490422" y="717491"/>
                </a:lnTo>
                <a:lnTo>
                  <a:pt x="500956" y="683547"/>
                </a:lnTo>
                <a:lnTo>
                  <a:pt x="512661" y="649604"/>
                </a:lnTo>
                <a:lnTo>
                  <a:pt x="526706" y="618002"/>
                </a:lnTo>
                <a:lnTo>
                  <a:pt x="544263" y="589911"/>
                </a:lnTo>
                <a:lnTo>
                  <a:pt x="565332" y="564161"/>
                </a:lnTo>
                <a:lnTo>
                  <a:pt x="591082" y="543092"/>
                </a:lnTo>
                <a:lnTo>
                  <a:pt x="619173" y="525535"/>
                </a:lnTo>
                <a:lnTo>
                  <a:pt x="650775" y="511490"/>
                </a:lnTo>
                <a:lnTo>
                  <a:pt x="684718" y="499785"/>
                </a:lnTo>
                <a:lnTo>
                  <a:pt x="718662" y="489251"/>
                </a:lnTo>
                <a:lnTo>
                  <a:pt x="754946" y="479888"/>
                </a:lnTo>
                <a:lnTo>
                  <a:pt x="790059" y="470524"/>
                </a:lnTo>
                <a:lnTo>
                  <a:pt x="825173" y="459990"/>
                </a:lnTo>
                <a:lnTo>
                  <a:pt x="859116" y="448285"/>
                </a:lnTo>
                <a:lnTo>
                  <a:pt x="890719" y="434240"/>
                </a:lnTo>
                <a:lnTo>
                  <a:pt x="919980" y="417853"/>
                </a:lnTo>
                <a:lnTo>
                  <a:pt x="945730" y="396785"/>
                </a:lnTo>
                <a:lnTo>
                  <a:pt x="972651" y="373376"/>
                </a:lnTo>
                <a:lnTo>
                  <a:pt x="996060" y="346455"/>
                </a:lnTo>
                <a:lnTo>
                  <a:pt x="1018299" y="318364"/>
                </a:lnTo>
                <a:lnTo>
                  <a:pt x="1040537" y="289103"/>
                </a:lnTo>
                <a:lnTo>
                  <a:pt x="1062776" y="259841"/>
                </a:lnTo>
                <a:lnTo>
                  <a:pt x="1085015" y="231750"/>
                </a:lnTo>
                <a:lnTo>
                  <a:pt x="1109594" y="204830"/>
                </a:lnTo>
                <a:lnTo>
                  <a:pt x="1134174" y="181421"/>
                </a:lnTo>
                <a:lnTo>
                  <a:pt x="1162265" y="161523"/>
                </a:lnTo>
                <a:lnTo>
                  <a:pt x="1191526" y="146307"/>
                </a:lnTo>
                <a:lnTo>
                  <a:pt x="1226640" y="135773"/>
                </a:lnTo>
                <a:lnTo>
                  <a:pt x="1262924" y="131091"/>
                </a:lnTo>
                <a:lnTo>
                  <a:pt x="1300379" y="129921"/>
                </a:lnTo>
                <a:lnTo>
                  <a:pt x="1340175" y="133432"/>
                </a:lnTo>
                <a:lnTo>
                  <a:pt x="1379970" y="138114"/>
                </a:lnTo>
                <a:lnTo>
                  <a:pt x="1419766" y="143966"/>
                </a:lnTo>
                <a:lnTo>
                  <a:pt x="1459561" y="148648"/>
                </a:lnTo>
                <a:lnTo>
                  <a:pt x="1499357" y="150989"/>
                </a:lnTo>
                <a:lnTo>
                  <a:pt x="1537982" y="150989"/>
                </a:lnTo>
                <a:lnTo>
                  <a:pt x="1574266" y="146307"/>
                </a:lnTo>
                <a:lnTo>
                  <a:pt x="1610550" y="136943"/>
                </a:lnTo>
                <a:lnTo>
                  <a:pt x="1645664" y="122898"/>
                </a:lnTo>
                <a:lnTo>
                  <a:pt x="1680778" y="104171"/>
                </a:lnTo>
                <a:lnTo>
                  <a:pt x="1715892" y="85443"/>
                </a:lnTo>
                <a:lnTo>
                  <a:pt x="1751005" y="64375"/>
                </a:lnTo>
                <a:lnTo>
                  <a:pt x="1784949" y="44477"/>
                </a:lnTo>
                <a:lnTo>
                  <a:pt x="1821233" y="26920"/>
                </a:lnTo>
                <a:lnTo>
                  <a:pt x="1856347" y="12875"/>
                </a:lnTo>
                <a:lnTo>
                  <a:pt x="1892631" y="3511"/>
                </a:lnTo>
                <a:close/>
              </a:path>
            </a:pathLst>
          </a:cu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6C5BE0C-59B4-4357-9DEC-52CB09EF24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42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06"/>
    </mc:Choice>
    <mc:Fallback xmlns="">
      <p:transition spd="slow" advTm="131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7588" y="-1184856"/>
            <a:ext cx="9963955" cy="2047585"/>
          </a:xfrm>
        </p:spPr>
        <p:txBody>
          <a:bodyPr>
            <a:normAutofit/>
          </a:bodyPr>
          <a:lstStyle/>
          <a:p>
            <a:r>
              <a:rPr lang="en-GB" sz="4400" dirty="0">
                <a:latin typeface="Berlin Sans FB" panose="020E0602020502020306" pitchFamily="34" charset="0"/>
              </a:rPr>
              <a:t>So make the right choice!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1082" y="1155890"/>
            <a:ext cx="8199549" cy="5489487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353308B-62C7-4F3B-815E-573BC35CD3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67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142"/>
    </mc:Choice>
    <mc:Fallback xmlns="">
      <p:transition spd="slow" advTm="381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b630518-2238-42d0-aef0-ed6462da9ed5">
      <Terms xmlns="http://schemas.microsoft.com/office/infopath/2007/PartnerControls"/>
    </lcf76f155ced4ddcb4097134ff3c332f>
    <TaxCatchAll xmlns="d2d7a0f0-3c0c-4643-b176-f63905fa2e1b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9FC56DC92CA7428A52ABAE1FDD5288" ma:contentTypeVersion="17" ma:contentTypeDescription="Create a new document." ma:contentTypeScope="" ma:versionID="a4b48fa663268a8c178eaefcc3a3c02a">
  <xsd:schema xmlns:xsd="http://www.w3.org/2001/XMLSchema" xmlns:xs="http://www.w3.org/2001/XMLSchema" xmlns:p="http://schemas.microsoft.com/office/2006/metadata/properties" xmlns:ns2="bb630518-2238-42d0-aef0-ed6462da9ed5" xmlns:ns3="d2d7a0f0-3c0c-4643-b176-f63905fa2e1b" targetNamespace="http://schemas.microsoft.com/office/2006/metadata/properties" ma:root="true" ma:fieldsID="2716e72a6e803b9c64f4043788389095" ns2:_="" ns3:_="">
    <xsd:import namespace="bb630518-2238-42d0-aef0-ed6462da9ed5"/>
    <xsd:import namespace="d2d7a0f0-3c0c-4643-b176-f63905fa2e1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CR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630518-2238-42d0-aef0-ed6462da9e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bd192491-0356-4cac-a64e-e6bdc7f0755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d7a0f0-3c0c-4643-b176-f63905fa2e1b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fdb52619-92bb-4ca6-b2c4-0882126e5e54}" ma:internalName="TaxCatchAll" ma:showField="CatchAllData" ma:web="d2d7a0f0-3c0c-4643-b176-f63905fa2e1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6C2542C-A034-4136-AE27-E394EE933B7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EBA8996-649A-410E-810F-0C675F6A6275}">
  <ds:schemaRefs>
    <ds:schemaRef ds:uri="http://schemas.microsoft.com/office/2006/metadata/properties"/>
    <ds:schemaRef ds:uri="http://schemas.microsoft.com/office/infopath/2007/PartnerControls"/>
    <ds:schemaRef ds:uri="bb630518-2238-42d0-aef0-ed6462da9ed5"/>
    <ds:schemaRef ds:uri="d2d7a0f0-3c0c-4643-b176-f63905fa2e1b"/>
  </ds:schemaRefs>
</ds:datastoreItem>
</file>

<file path=customXml/itemProps3.xml><?xml version="1.0" encoding="utf-8"?>
<ds:datastoreItem xmlns:ds="http://schemas.openxmlformats.org/officeDocument/2006/customXml" ds:itemID="{BBF464C7-A880-4CE8-A110-55400DC064A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b630518-2238-42d0-aef0-ed6462da9ed5"/>
    <ds:schemaRef ds:uri="d2d7a0f0-3c0c-4643-b176-f63905fa2e1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TM10001106[[fn=Badge]]</Template>
  <TotalTime>135</TotalTime>
  <Words>460</Words>
  <Application>Microsoft Office PowerPoint</Application>
  <PresentationFormat>Widescreen</PresentationFormat>
  <Paragraphs>76</Paragraphs>
  <Slides>7</Slides>
  <Notes>0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Badge</vt:lpstr>
      <vt:lpstr>Why choose Design Technology?</vt:lpstr>
      <vt:lpstr>It is completely different to all other subjects.  </vt:lpstr>
      <vt:lpstr>The course </vt:lpstr>
      <vt:lpstr>Picking DT will be the perfect subject for you if your thinking of going into one of the following job roles.    </vt:lpstr>
      <vt:lpstr>What skills will I learn?</vt:lpstr>
      <vt:lpstr>What will I be able to use?</vt:lpstr>
      <vt:lpstr>So make the right choice!</vt:lpstr>
    </vt:vector>
  </TitlesOfParts>
  <Company>RM Education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Why choose Design Technology?</dc:title>
  <dc:creator>Miss Groves L</dc:creator>
  <cp:lastModifiedBy>Hullah C</cp:lastModifiedBy>
  <cp:revision>14</cp:revision>
  <dcterms:created xsi:type="dcterms:W3CDTF">2019-01-18T08:16:31Z</dcterms:created>
  <dcterms:modified xsi:type="dcterms:W3CDTF">2024-01-15T14:43:28Z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0x010100FD9FC56DC92CA7428A52ABAE1FDD5288</vt:lpwstr>
  </property>
  <property fmtid="{D5CDD505-2E9C-101B-9397-08002B2CF9AE}" pid="3" name="MediaServiceImageTags">
    <vt:lpwstr/>
  </property>
</Properties>
</file>